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harita içeren bir resim&#10;&#10;Açıklama otomatik olarak oluşturuldu">
            <a:extLst>
              <a:ext uri="{FF2B5EF4-FFF2-40B4-BE49-F238E27FC236}">
                <a16:creationId xmlns:a16="http://schemas.microsoft.com/office/drawing/2014/main" id="{00C16C30-6EDB-6B4E-938B-9317D68162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5058" b="28306"/>
          <a:stretch/>
        </p:blipFill>
        <p:spPr>
          <a:xfrm>
            <a:off x="181092" y="181058"/>
            <a:ext cx="11888720" cy="1633456"/>
          </a:xfrm>
          <a:prstGeom prst="rect">
            <a:avLst/>
          </a:prstGeom>
          <a:noFill/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802D1DEB-3909-194C-BC48-D2117CC451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55253"/>
            <a:ext cx="871537" cy="871537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D55FED6B-CBB6-8E48-92CB-E29C7B4D34E5}"/>
              </a:ext>
            </a:extLst>
          </p:cNvPr>
          <p:cNvSpPr txBox="1"/>
          <p:nvPr userDrawn="1"/>
        </p:nvSpPr>
        <p:spPr>
          <a:xfrm>
            <a:off x="1960253" y="250446"/>
            <a:ext cx="8601349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87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ATATÜRK UNIVERSITY </a:t>
            </a:r>
          </a:p>
          <a:p>
            <a:pPr algn="ctr"/>
            <a:r>
              <a:rPr lang="tr-T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</a:t>
            </a:r>
          </a:p>
          <a:p>
            <a:pPr algn="ctr"/>
            <a:r>
              <a:rPr lang="tr-TR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24-25 MARCH 2022</a:t>
            </a:r>
          </a:p>
        </p:txBody>
      </p:sp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EDC7A0AC-F958-7644-A0FC-485805B1055C}"/>
              </a:ext>
            </a:extLst>
          </p:cNvPr>
          <p:cNvCxnSpPr>
            <a:cxnSpLocks/>
          </p:cNvCxnSpPr>
          <p:nvPr userDrawn="1"/>
        </p:nvCxnSpPr>
        <p:spPr>
          <a:xfrm>
            <a:off x="0" y="5449474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42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653AA3-5A11-9240-9E2A-91CE5720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98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C6BC6F8-7E51-4B4A-B346-8CDA018A1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035485"/>
            <a:ext cx="10515600" cy="43513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7EED9A22-3D19-8149-B466-D560483ABD4E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F64B91B2-C6F3-2647-9BCD-CB54DA6416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id="{60E0EC54-D5EB-0F4C-AD90-F669D0073342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79262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2ABD5B3-CDAD-4F47-9184-225AFDB1F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67991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FCF6276-2D75-0140-AF44-54BBF90AF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7991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51CDF333-D1D9-044B-8BB1-8EC9F59134B6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4F444131-1FD4-8A4A-8348-5D86095F2D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id="{45DC7A1E-9B59-C841-B9E6-92BBF3268DEF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239060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0011A9-8207-C045-A86A-9322C996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6692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3FCEC2-6413-644F-8133-EE64455E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4351338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1B3D4CB4-3055-C149-89E3-6A6F18323476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1E1002F8-745A-F64A-B58A-913A93669B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F054729B-FBCF-3445-BC57-B32B244D3891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23258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170834-8402-FF47-B3B3-19D951329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28147C2-A52E-9A45-8FC3-7D6329B38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43083381-9848-5B4E-9709-8A627E5DDFE0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4C54811A-A87C-2B41-BD5E-485DC3B58B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id="{7708B4D4-300B-A14A-ADBD-9B5612C47D4F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153533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AAA092-6D7F-6845-9A5F-FBF7C680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991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BA010B-50A1-4E4C-9A25-30C1B827F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037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0448908-F82E-9444-AE59-ED5C77E2B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0037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A6A5D0B9-E0AA-A54C-A454-271FAFF521A2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4" name="Resim 13">
            <a:extLst>
              <a:ext uri="{FF2B5EF4-FFF2-40B4-BE49-F238E27FC236}">
                <a16:creationId xmlns:a16="http://schemas.microsoft.com/office/drawing/2014/main" id="{CDCC08E9-FE11-6A49-B353-E6E29CE3C9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:a16="http://schemas.microsoft.com/office/drawing/2014/main" id="{7D39B7FE-4E5E-954A-AF74-8D59D607A3FF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198430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A8820A-A501-F346-BE0A-10FE9DA80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8997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6C6589B-E9FD-F449-ABE0-320BDBA23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2593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988E5-0966-9B43-B727-17B377065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69769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09B3002-54A7-DF48-8B6C-C1ABC4068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2593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D9AB0D9-23AF-DC41-9B46-F98505D94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69769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BD13F06E-5E3A-2F48-9984-E9476ECDEEDD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6" name="Resim 15">
            <a:extLst>
              <a:ext uri="{FF2B5EF4-FFF2-40B4-BE49-F238E27FC236}">
                <a16:creationId xmlns:a16="http://schemas.microsoft.com/office/drawing/2014/main" id="{DBF60AC8-30FD-6D4D-89CE-1FB384F27F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7" name="Metin kutusu 16">
            <a:extLst>
              <a:ext uri="{FF2B5EF4-FFF2-40B4-BE49-F238E27FC236}">
                <a16:creationId xmlns:a16="http://schemas.microsoft.com/office/drawing/2014/main" id="{07AB6CCB-2205-A341-A231-1529F5892090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155823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833A2A-5E3C-2441-BEC8-2667205F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987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959FF28A-A26E-364B-9501-031A1A1F3757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8D519971-7774-094C-B3F9-51C03E608D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09C0C33B-0B85-724A-9CE4-35EE318CAF42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179689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57C3CF04-726C-2D49-9597-30F74D7B5AF5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E2F10051-4AB2-4341-A26C-018DB8707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FAE0A426-5C8C-404A-A8F2-6ADED8A60C66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401268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CBAECB-0AEC-0242-B65F-AC62EC0E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193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776C99-D0C2-E447-924E-79468BC4F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9215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1839941-596F-B046-B638-171323E48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62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E18FEDF2-3DF4-A946-938C-4403DE4D9BA2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4" name="Resim 13">
            <a:extLst>
              <a:ext uri="{FF2B5EF4-FFF2-40B4-BE49-F238E27FC236}">
                <a16:creationId xmlns:a16="http://schemas.microsoft.com/office/drawing/2014/main" id="{3D617E56-4967-6E42-B61B-2B517E8198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:a16="http://schemas.microsoft.com/office/drawing/2014/main" id="{5EBAFD48-BADC-2B47-9341-1F0E44B9C3EB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88096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315CEC-266E-1C45-9C7B-58765FAD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4694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B20AD0A-B708-B64B-854F-4801D0C1B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7716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453FCA0-3551-F24C-8CC8-7CC84A461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4714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5D0CF209-58B9-4C43-9656-8648EA36008F}"/>
              </a:ext>
            </a:extLst>
          </p:cNvPr>
          <p:cNvSpPr txBox="1"/>
          <p:nvPr userDrawn="1"/>
        </p:nvSpPr>
        <p:spPr>
          <a:xfrm>
            <a:off x="64294" y="107949"/>
            <a:ext cx="12063411" cy="4149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4" name="Resim 13">
            <a:extLst>
              <a:ext uri="{FF2B5EF4-FFF2-40B4-BE49-F238E27FC236}">
                <a16:creationId xmlns:a16="http://schemas.microsoft.com/office/drawing/2014/main" id="{583E16A1-0A74-9C4F-A9D6-678B7B4A84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639" y="0"/>
            <a:ext cx="686692" cy="686692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:a16="http://schemas.microsoft.com/office/drawing/2014/main" id="{E1AC6F7A-691F-6240-88A6-52A85649976F}"/>
              </a:ext>
            </a:extLst>
          </p:cNvPr>
          <p:cNvSpPr txBox="1"/>
          <p:nvPr userDrawn="1"/>
        </p:nvSpPr>
        <p:spPr>
          <a:xfrm>
            <a:off x="862443" y="171033"/>
            <a:ext cx="1132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(BIO)CLIMATE CHANGE SYMPOSIUM                                                                                                                                                24-25 MARCH 2022</a:t>
            </a:r>
          </a:p>
        </p:txBody>
      </p:sp>
    </p:spTree>
    <p:extLst>
      <p:ext uri="{BB962C8B-B14F-4D97-AF65-F5344CB8AC3E}">
        <p14:creationId xmlns:p14="http://schemas.microsoft.com/office/powerpoint/2010/main" val="109966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6E0033C-4B83-394E-A78A-0D2FCE7D3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99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22D5657-229C-664F-A95D-72A75461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1043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69694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FF0DE2-4660-E746-8797-0404FBA8862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202109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TITLE (TIMES NEW ROMAN 44)</a:t>
            </a:r>
            <a:endParaRPr lang="tr-TR" sz="44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9623C70E-1925-0840-BD01-CDA739292722}"/>
              </a:ext>
            </a:extLst>
          </p:cNvPr>
          <p:cNvSpPr txBox="1"/>
          <p:nvPr/>
        </p:nvSpPr>
        <p:spPr>
          <a:xfrm>
            <a:off x="1777665" y="4549625"/>
            <a:ext cx="97967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Author1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Author2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… (use Times New Roman 20,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underline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presenting Author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000" dirty="0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C69F439-5D96-0544-AD12-A54F76A86187}"/>
              </a:ext>
            </a:extLst>
          </p:cNvPr>
          <p:cNvSpPr txBox="1"/>
          <p:nvPr/>
        </p:nvSpPr>
        <p:spPr>
          <a:xfrm>
            <a:off x="1524000" y="5620435"/>
            <a:ext cx="83649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Affiliation1 (use Times New Roman 18 Italic)</a:t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Affiliation2 (use Times New Roman 18 Italic)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28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BBAD6E-D57A-EE4E-8B1D-9BF71F1E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70A459-5F1E-4B47-B2B9-230F07E25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13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E2AA91-402F-9246-A1B7-8D0E5D48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857C721-88CD-454B-8A08-704562C58E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269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42</Words>
  <Application>Microsoft Macintosh PowerPoint</Application>
  <PresentationFormat>Geniş ekran</PresentationFormat>
  <Paragraphs>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TITLE (TIMES NEW ROMAN 44)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 yavas</dc:creator>
  <cp:lastModifiedBy>merve yavas</cp:lastModifiedBy>
  <cp:revision>7</cp:revision>
  <dcterms:created xsi:type="dcterms:W3CDTF">2022-03-08T16:41:37Z</dcterms:created>
  <dcterms:modified xsi:type="dcterms:W3CDTF">2022-03-09T10:29:32Z</dcterms:modified>
</cp:coreProperties>
</file>